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FC1ED-06D8-400E-AA58-CB7BDDDB8FF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24F6F-620B-4AE0-B9EF-F93AD9B837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FC1ED-06D8-400E-AA58-CB7BDDDB8FF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24F6F-620B-4AE0-B9EF-F93AD9B837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FC1ED-06D8-400E-AA58-CB7BDDDB8FF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24F6F-620B-4AE0-B9EF-F93AD9B8371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FC1ED-06D8-400E-AA58-CB7BDDDB8FF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24F6F-620B-4AE0-B9EF-F93AD9B837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FC1ED-06D8-400E-AA58-CB7BDDDB8FF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24F6F-620B-4AE0-B9EF-F93AD9B837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FC1ED-06D8-400E-AA58-CB7BDDDB8FF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24F6F-620B-4AE0-B9EF-F93AD9B837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FC1ED-06D8-400E-AA58-CB7BDDDB8FF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24F6F-620B-4AE0-B9EF-F93AD9B837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FC1ED-06D8-400E-AA58-CB7BDDDB8FF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24F6F-620B-4AE0-B9EF-F93AD9B837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FC1ED-06D8-400E-AA58-CB7BDDDB8FF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24F6F-620B-4AE0-B9EF-F93AD9B837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FC1ED-06D8-400E-AA58-CB7BDDDB8FF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24F6F-620B-4AE0-B9EF-F93AD9B837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FC1ED-06D8-400E-AA58-CB7BDDDB8FF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24F6F-620B-4AE0-B9EF-F93AD9B837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3EAFC1ED-06D8-400E-AA58-CB7BDDDB8FF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8824F6F-620B-4AE0-B9EF-F93AD9B837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2590056" cy="6046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Слайд №5</a:t>
            </a:r>
            <a:endParaRPr lang="ru-RU" dirty="0"/>
          </a:p>
        </p:txBody>
      </p:sp>
      <p:pic>
        <p:nvPicPr>
          <p:cNvPr id="1026" name="Picture 2" descr="http://www.allprizes.ru/wp-content/uploads/2012/04/0014-012-Samolet-letit-U-U-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8269" y="2428868"/>
            <a:ext cx="2755731" cy="206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bawi.ru/images/resize/750-750-rapuncell_500698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9454" y="4214818"/>
            <a:ext cx="1970584" cy="1970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v3toys.ru/kiwi-public-data/Kiwi_Img/42391W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488" y="3000372"/>
            <a:ext cx="2428875" cy="158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happyplay.ru/components/com_virtuemart/shop_image/product/AURORA___________4c695223a9de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9124" y="4071942"/>
            <a:ext cx="2026445" cy="2493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gerdavlad.ru/pic/products/pic3/1629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7290" y="1428736"/>
            <a:ext cx="2173058" cy="217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nvestrd.ru/wp-content/uploads/2012/06/PK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2976" y="4454136"/>
            <a:ext cx="2403864" cy="240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57158" y="1643050"/>
            <a:ext cx="591765" cy="3349122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en-US" sz="2400" dirty="0" smtClean="0">
                <a:latin typeface="Franklin Gothic Medium" pitchFamily="34" charset="0"/>
              </a:rPr>
              <a:t>Speaking</a:t>
            </a:r>
            <a:endParaRPr lang="ru-RU" sz="2400" dirty="0">
              <a:latin typeface="Franklin Gothic Medium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00496" y="285728"/>
            <a:ext cx="37797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latin typeface="Franklin Gothic Medium" pitchFamily="34" charset="0"/>
              </a:rPr>
              <a:t>Лексична гра </a:t>
            </a:r>
            <a:r>
              <a:rPr lang="uk-UA" sz="2800" b="1" dirty="0" smtClean="0">
                <a:latin typeface="Franklin Gothic Medium" pitchFamily="34" charset="0"/>
              </a:rPr>
              <a:t>“</a:t>
            </a:r>
            <a:r>
              <a:rPr lang="en-US" sz="2800" b="1" dirty="0" smtClean="0">
                <a:latin typeface="Franklin Gothic Medium" pitchFamily="34" charset="0"/>
              </a:rPr>
              <a:t>Yes/No”</a:t>
            </a:r>
            <a:endParaRPr lang="ru-RU" sz="2800" b="1" dirty="0">
              <a:latin typeface="Franklin Gothic Medium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00496" y="1071546"/>
            <a:ext cx="444384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Is this a …?</a:t>
            </a:r>
          </a:p>
          <a:p>
            <a:r>
              <a:rPr lang="en-US" sz="2800" dirty="0" smtClean="0"/>
              <a:t>Yes, this is a …</a:t>
            </a:r>
          </a:p>
          <a:p>
            <a:r>
              <a:rPr lang="en-US" sz="2800" dirty="0" smtClean="0"/>
              <a:t>No, this isn’t a … This is a …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4718824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11</TotalTime>
  <Words>29</Words>
  <Application>Microsoft Office PowerPoint</Application>
  <PresentationFormat>Экран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Слайд №5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№5</dc:title>
  <dc:creator>Юля</dc:creator>
  <cp:lastModifiedBy>Тамара</cp:lastModifiedBy>
  <cp:revision>2</cp:revision>
  <dcterms:created xsi:type="dcterms:W3CDTF">2014-02-24T19:05:21Z</dcterms:created>
  <dcterms:modified xsi:type="dcterms:W3CDTF">2014-02-26T10:10:27Z</dcterms:modified>
</cp:coreProperties>
</file>